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000" dirty="0" smtClean="0"/>
              <a:t>2021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4227787" y="130418"/>
            <a:ext cx="3912674" cy="340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</a:t>
            </a:r>
            <a:r>
              <a:rPr lang="ru-RU" sz="1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клуб «Застава»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94798"/>
              </p:ext>
            </p:extLst>
          </p:nvPr>
        </p:nvGraphicFramePr>
        <p:xfrm>
          <a:off x="321275" y="914530"/>
          <a:ext cx="5287439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err="1" smtClean="0">
                          <a:effectLst/>
                        </a:rPr>
                        <a:t>офп</a:t>
                      </a:r>
                      <a:r>
                        <a:rPr lang="ru-RU" sz="1200" dirty="0" smtClean="0">
                          <a:effectLst/>
                        </a:rPr>
                        <a:t>, футбол,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офп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футбол,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офп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футбол,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.-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982369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585703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95%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121794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428949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268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</cp:lastModifiedBy>
  <cp:revision>14</cp:revision>
  <dcterms:created xsi:type="dcterms:W3CDTF">2025-01-24T16:00:12Z</dcterms:created>
  <dcterms:modified xsi:type="dcterms:W3CDTF">2025-02-19T11:25:10Z</dcterms:modified>
</cp:coreProperties>
</file>